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8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15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8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2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8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0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5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92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7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F1195-6E38-4F86-B394-BB61991EB27B}" type="datetimeFigureOut">
              <a:rPr lang="en-GB" smtClean="0"/>
              <a:t>24/04/2012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62E15-42E9-49FC-A5A8-517A42907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65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r>
              <a:rPr lang="en-GB" dirty="0" smtClean="0"/>
              <a:t>Covalent Bonding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0" y="1802241"/>
            <a:ext cx="8030456" cy="421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4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3-d 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Molecules are not flat the way we usually draw them. In some topics we will need to show their shape.</a:t>
            </a:r>
            <a:endParaRPr lang="en-GB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77" y="3345064"/>
            <a:ext cx="3547546" cy="351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8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Lewis Diagram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09220"/>
            <a:ext cx="3960440" cy="410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5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You probably can’t see the point of Lewis diagrams</a:t>
            </a:r>
          </a:p>
          <a:p>
            <a:r>
              <a:rPr lang="en-GB" dirty="0" smtClean="0"/>
              <a:t>BUT they are very important and the IB nearly always ask a question about them.</a:t>
            </a:r>
          </a:p>
          <a:p>
            <a:endParaRPr lang="en-GB" dirty="0"/>
          </a:p>
          <a:p>
            <a:r>
              <a:rPr lang="en-GB" dirty="0" smtClean="0"/>
              <a:t>They show all the electrons in the valence shells of the atoms involved. </a:t>
            </a:r>
          </a:p>
          <a:p>
            <a:r>
              <a:rPr lang="en-GB" dirty="0" smtClean="0"/>
              <a:t>Pairs of electrons may be shown as a pair of dots, or as a line: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8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68640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79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Lewis structures are useful for working out where double and triple bonds happen</a:t>
            </a:r>
          </a:p>
          <a:p>
            <a:r>
              <a:rPr lang="en-GB" dirty="0" smtClean="0"/>
              <a:t>And are very </a:t>
            </a:r>
            <a:r>
              <a:rPr lang="en-GB" dirty="0" err="1" smtClean="0"/>
              <a:t>very</a:t>
            </a:r>
            <a:r>
              <a:rPr lang="en-GB" dirty="0" smtClean="0"/>
              <a:t> </a:t>
            </a:r>
            <a:r>
              <a:rPr lang="en-GB" dirty="0" err="1" smtClean="0"/>
              <a:t>very</a:t>
            </a:r>
            <a:r>
              <a:rPr lang="en-GB" dirty="0" smtClean="0"/>
              <a:t> useful for working out the shapes of molecules!</a:t>
            </a:r>
          </a:p>
          <a:p>
            <a:endParaRPr lang="en-GB" dirty="0"/>
          </a:p>
          <a:p>
            <a:r>
              <a:rPr lang="en-GB" dirty="0" smtClean="0"/>
              <a:t>You need to learn the rules for drawing Lewis diagrams: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1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formula of a molecule, together with any charge on the molecule to calculate the total number of bonding electrons in a molecule.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Decide which molecule is to be placed central, and then draw a “skeleton” structure showing the atoms joined by single bonds. Subtract a pair of electrons for each single bond made.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the remaining electrons to fill the octets of as many atoms as possible – starting with the most electronegative atoms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some atoms don’t have full octets, use non bonding electrons to make double bonds.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9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7214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5. If necessary, calculate the formal charge for each atom using the formula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Charge = (valance electrons) – (1/2 bonding electrons) – (lone electrons)</a:t>
            </a:r>
          </a:p>
          <a:p>
            <a:pPr marL="0" indent="0">
              <a:buNone/>
            </a:pPr>
            <a:endParaRPr lang="en-GB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FFFF00"/>
              </a:solidFill>
            </a:endParaRPr>
          </a:p>
          <a:p>
            <a:r>
              <a:rPr lang="en-GB" sz="2800" dirty="0" smtClean="0"/>
              <a:t>Sometimes there may be more than one possible Lewis structure</a:t>
            </a:r>
          </a:p>
          <a:p>
            <a:r>
              <a:rPr lang="en-GB" sz="2800" dirty="0" smtClean="0"/>
              <a:t>This is something the HL students will have to worry about!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61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3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>
                <a:solidFill>
                  <a:srgbClr val="FFFF00"/>
                </a:solidFill>
              </a:rPr>
              <a:t>4.2.1</a:t>
            </a:r>
            <a:r>
              <a:rPr lang="en-US" dirty="0"/>
              <a:t>: Describe the covalent bond as the electrostatic attraction between a pair of </a:t>
            </a:r>
            <a:r>
              <a:rPr lang="en-US" dirty="0" smtClean="0"/>
              <a:t>electrons </a:t>
            </a:r>
            <a:r>
              <a:rPr lang="en-US" dirty="0"/>
              <a:t>and positively charged nuclei. </a:t>
            </a:r>
            <a:endParaRPr lang="en-GB" dirty="0"/>
          </a:p>
          <a:p>
            <a:r>
              <a:rPr lang="en-US" dirty="0"/>
              <a:t> </a:t>
            </a:r>
            <a:r>
              <a:rPr lang="en-US" dirty="0" smtClean="0">
                <a:solidFill>
                  <a:srgbClr val="FFFF00"/>
                </a:solidFill>
              </a:rPr>
              <a:t>4.2.2</a:t>
            </a:r>
            <a:r>
              <a:rPr lang="en-US" dirty="0"/>
              <a:t>: Describe how the covalent bond is formed as a result of electron sharing.             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4.2.3</a:t>
            </a:r>
            <a:r>
              <a:rPr lang="en-US" dirty="0"/>
              <a:t>: Deduce the Lewis (electron dot) structures of molecules and ions for up </a:t>
            </a:r>
            <a:r>
              <a:rPr lang="en-US" dirty="0" smtClean="0"/>
              <a:t>to </a:t>
            </a:r>
            <a:r>
              <a:rPr lang="en-US" dirty="0"/>
              <a:t>four pairs of electrons on each atom. </a:t>
            </a:r>
            <a:endParaRPr lang="en-GB" dirty="0"/>
          </a:p>
          <a:p>
            <a:r>
              <a:rPr lang="en-US" dirty="0" smtClean="0">
                <a:solidFill>
                  <a:srgbClr val="FFFF00"/>
                </a:solidFill>
              </a:rPr>
              <a:t>4.2.4</a:t>
            </a:r>
            <a:r>
              <a:rPr lang="en-US" dirty="0"/>
              <a:t>: State and explain the relationship between the number of bonds, bond </a:t>
            </a:r>
            <a:r>
              <a:rPr lang="en-US" dirty="0" smtClean="0"/>
              <a:t>length</a:t>
            </a:r>
            <a:r>
              <a:rPr lang="en-US" dirty="0"/>
              <a:t>, and bond strength. </a:t>
            </a:r>
            <a:endParaRPr lang="en-GB" dirty="0"/>
          </a:p>
          <a:p>
            <a:r>
              <a:rPr lang="en-US" dirty="0">
                <a:solidFill>
                  <a:srgbClr val="FFFF00"/>
                </a:solidFill>
              </a:rPr>
              <a:t>4.2.5</a:t>
            </a:r>
            <a:r>
              <a:rPr lang="en-US" dirty="0"/>
              <a:t>: Predict whether a compound of two elements would be covalent from the </a:t>
            </a:r>
            <a:r>
              <a:rPr lang="en-US" dirty="0" smtClean="0"/>
              <a:t>position </a:t>
            </a:r>
            <a:r>
              <a:rPr lang="en-US" dirty="0"/>
              <a:t>of the elements in the periodic </a:t>
            </a:r>
            <a:r>
              <a:rPr lang="en-US" dirty="0" smtClean="0"/>
              <a:t>table or </a:t>
            </a:r>
            <a:r>
              <a:rPr lang="en-US" dirty="0"/>
              <a:t>from </a:t>
            </a:r>
            <a:r>
              <a:rPr lang="en-US" dirty="0" smtClean="0"/>
              <a:t>their electronegativity values</a:t>
            </a:r>
            <a:r>
              <a:rPr lang="en-US" dirty="0"/>
              <a:t>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4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en-GB" dirty="0" smtClean="0"/>
              <a:t>Covalent bonds occur between elements of high electronegativity</a:t>
            </a:r>
          </a:p>
          <a:p>
            <a:r>
              <a:rPr lang="en-GB" dirty="0" smtClean="0"/>
              <a:t>This means elements towards the right hand side of the periodic table</a:t>
            </a:r>
          </a:p>
          <a:p>
            <a:r>
              <a:rPr lang="en-GB" dirty="0" smtClean="0"/>
              <a:t>(sometimes towards the middle of the periodic table)</a:t>
            </a:r>
          </a:p>
          <a:p>
            <a:r>
              <a:rPr lang="en-GB" dirty="0" smtClean="0"/>
              <a:t>Note that if an element exists in a diatomic form, the bonding is always covalent!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635896" y="3861048"/>
            <a:ext cx="3384376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5393" y="5085184"/>
            <a:ext cx="308994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E.g. 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; N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; 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; Cl</a:t>
            </a:r>
            <a:r>
              <a:rPr lang="en-GB" sz="2800" baseline="-25000" dirty="0" smtClean="0"/>
              <a:t>2</a:t>
            </a:r>
            <a:endParaRPr lang="en-GB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71029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Both atoms need to gain electrons in order to fill their valance shell (and become isoelectronic with a noble gas)</a:t>
            </a:r>
          </a:p>
          <a:p>
            <a:r>
              <a:rPr lang="en-GB" dirty="0" smtClean="0"/>
              <a:t>This is achieved by sharing one or more pairs of electrons.</a:t>
            </a:r>
          </a:p>
          <a:p>
            <a:r>
              <a:rPr lang="en-GB" dirty="0" smtClean="0"/>
              <a:t>Elements in compounds usually have 8 electrons in their outer shell – this is the </a:t>
            </a:r>
            <a:r>
              <a:rPr lang="en-GB" dirty="0" smtClean="0">
                <a:solidFill>
                  <a:srgbClr val="FFFF00"/>
                </a:solidFill>
              </a:rPr>
              <a:t>“octet rule”</a:t>
            </a:r>
          </a:p>
          <a:p>
            <a:r>
              <a:rPr lang="en-GB" dirty="0" smtClean="0"/>
              <a:t>The “bonding force” between atoms is the </a:t>
            </a:r>
            <a:r>
              <a:rPr lang="en-GB" dirty="0" smtClean="0">
                <a:solidFill>
                  <a:srgbClr val="FFFF00"/>
                </a:solidFill>
              </a:rPr>
              <a:t>electrostatic force </a:t>
            </a:r>
            <a:r>
              <a:rPr lang="en-GB" dirty="0" smtClean="0"/>
              <a:t>between the shared electrons and the nucleus of each atom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32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61" y="648280"/>
            <a:ext cx="7618171" cy="558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6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This attractive force is  ONLY between a specific pair of atoms.</a:t>
            </a:r>
          </a:p>
          <a:p>
            <a:r>
              <a:rPr lang="en-GB" dirty="0" smtClean="0"/>
              <a:t>It does NOT act in all directions</a:t>
            </a:r>
          </a:p>
          <a:p>
            <a:r>
              <a:rPr lang="en-GB" dirty="0" smtClean="0"/>
              <a:t>There are weak intermolecular forces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0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We can represent covalent bonding in a number of ways: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dot and cross diagram: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496866" cy="449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2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structural formula: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line represents a PAIR of electrons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66949"/>
            <a:ext cx="4873178" cy="4114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481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Covalent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dot and cross diagram:</vt:lpstr>
      <vt:lpstr>A structural formula:</vt:lpstr>
      <vt:lpstr>A 3-d representation</vt:lpstr>
      <vt:lpstr>A Lewis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Fundación Escolar Británicio Salvadore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Andrew Hennigan</dc:creator>
  <cp:lastModifiedBy>Andrew Hennigan</cp:lastModifiedBy>
  <cp:revision>13</cp:revision>
  <dcterms:created xsi:type="dcterms:W3CDTF">2011-06-16T16:06:50Z</dcterms:created>
  <dcterms:modified xsi:type="dcterms:W3CDTF">2012-04-24T20:13:34Z</dcterms:modified>
</cp:coreProperties>
</file>